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51-3720-49B7-9F6D-6B3229935C47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10DB-EFCD-4BCE-AEA7-162781723B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51-3720-49B7-9F6D-6B3229935C47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10DB-EFCD-4BCE-AEA7-162781723B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51-3720-49B7-9F6D-6B3229935C47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10DB-EFCD-4BCE-AEA7-162781723B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51-3720-49B7-9F6D-6B3229935C47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10DB-EFCD-4BCE-AEA7-162781723B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51-3720-49B7-9F6D-6B3229935C47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10DB-EFCD-4BCE-AEA7-162781723B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51-3720-49B7-9F6D-6B3229935C47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10DB-EFCD-4BCE-AEA7-162781723B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51-3720-49B7-9F6D-6B3229935C47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10DB-EFCD-4BCE-AEA7-162781723B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51-3720-49B7-9F6D-6B3229935C47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10DB-EFCD-4BCE-AEA7-162781723B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51-3720-49B7-9F6D-6B3229935C47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10DB-EFCD-4BCE-AEA7-162781723B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51-3720-49B7-9F6D-6B3229935C47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10DB-EFCD-4BCE-AEA7-162781723B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51-3720-49B7-9F6D-6B3229935C47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910DB-EFCD-4BCE-AEA7-162781723B8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5F251-3720-49B7-9F6D-6B3229935C47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910DB-EFCD-4BCE-AEA7-162781723B8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1785949"/>
          </a:xfrm>
        </p:spPr>
        <p:txBody>
          <a:bodyPr/>
          <a:lstStyle/>
          <a:p>
            <a:r>
              <a:rPr lang="fr-FR" dirty="0" smtClean="0"/>
              <a:t>4° RENDEZ-VOUS de CARÊME</a:t>
            </a:r>
            <a:br>
              <a:rPr lang="fr-FR" dirty="0" smtClean="0"/>
            </a:br>
            <a:r>
              <a:rPr lang="fr-FR" dirty="0" smtClean="0"/>
              <a:t>Samedi 26 mars 17-19H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2643182"/>
            <a:ext cx="8072494" cy="3500462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sz="4600" b="1" dirty="0" smtClean="0">
                <a:solidFill>
                  <a:schemeClr val="tx1"/>
                </a:solidFill>
              </a:rPr>
              <a:t>EGLISE ET MIGRATIONS</a:t>
            </a:r>
            <a:br>
              <a:rPr lang="fr-FR" sz="4600" b="1" dirty="0" smtClean="0">
                <a:solidFill>
                  <a:schemeClr val="tx1"/>
                </a:solidFill>
              </a:rPr>
            </a:br>
            <a:r>
              <a:rPr lang="fr-FR" sz="4600" dirty="0" smtClean="0">
                <a:solidFill>
                  <a:schemeClr val="tx1"/>
                </a:solidFill>
              </a:rPr>
              <a:t>P. Lambert </a:t>
            </a:r>
            <a:r>
              <a:rPr lang="fr-FR" sz="4600" dirty="0" err="1" smtClean="0">
                <a:solidFill>
                  <a:schemeClr val="tx1"/>
                </a:solidFill>
              </a:rPr>
              <a:t>Tonamou</a:t>
            </a:r>
            <a:r>
              <a:rPr lang="fr-FR" sz="4600" dirty="0" smtClean="0">
                <a:solidFill>
                  <a:schemeClr val="tx1"/>
                </a:solidFill>
              </a:rPr>
              <a:t> </a:t>
            </a:r>
            <a:endParaRPr lang="fr-FR" sz="4600" dirty="0" smtClean="0">
              <a:solidFill>
                <a:schemeClr val="tx1"/>
              </a:solidFill>
            </a:endParaRPr>
          </a:p>
          <a:p>
            <a:r>
              <a:rPr lang="fr-FR" sz="4600" dirty="0" smtClean="0">
                <a:solidFill>
                  <a:schemeClr val="tx1"/>
                </a:solidFill>
              </a:rPr>
              <a:t>Photographie des migrations en Afrique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4428"/>
          </a:xfrm>
        </p:spPr>
        <p:txBody>
          <a:bodyPr>
            <a:noAutofit/>
          </a:bodyPr>
          <a:lstStyle/>
          <a:p>
            <a:r>
              <a:rPr lang="fr-FR" sz="5400" dirty="0" smtClean="0"/>
              <a:t>Accueillir</a:t>
            </a:r>
            <a:br>
              <a:rPr lang="fr-FR" sz="5400" dirty="0" smtClean="0"/>
            </a:br>
            <a:r>
              <a:rPr lang="fr-FR" sz="5400" dirty="0" smtClean="0"/>
              <a:t>Protéger</a:t>
            </a:r>
            <a:br>
              <a:rPr lang="fr-FR" sz="5400" dirty="0" smtClean="0"/>
            </a:br>
            <a:r>
              <a:rPr lang="fr-FR" sz="5400" dirty="0" smtClean="0"/>
              <a:t>Promouvoir</a:t>
            </a:r>
            <a:br>
              <a:rPr lang="fr-FR" sz="5400" dirty="0" smtClean="0"/>
            </a:br>
            <a:r>
              <a:rPr lang="fr-FR" sz="5400" dirty="0" smtClean="0"/>
              <a:t>Intégrer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3143248"/>
            <a:ext cx="8229600" cy="4525963"/>
          </a:xfrm>
        </p:spPr>
        <p:txBody>
          <a:bodyPr>
            <a:normAutofit fontScale="92500"/>
          </a:bodyPr>
          <a:lstStyle/>
          <a:p>
            <a:endParaRPr lang="fr-FR" b="0" i="1" u="none" strike="noStrike" dirty="0" smtClean="0"/>
          </a:p>
          <a:p>
            <a:r>
              <a:rPr lang="fr-FR" sz="7200" b="0" i="1" u="none" strike="noStrike" dirty="0" smtClean="0"/>
              <a:t>« Vers un nous</a:t>
            </a:r>
            <a:br>
              <a:rPr lang="fr-FR" sz="7200" b="0" i="1" u="none" strike="noStrike" dirty="0" smtClean="0"/>
            </a:br>
            <a:r>
              <a:rPr lang="fr-FR" sz="7200" b="0" i="1" u="none" strike="noStrike" dirty="0" smtClean="0"/>
              <a:t> toujours plus grand »</a:t>
            </a:r>
            <a:r>
              <a:rPr lang="fr-FR" sz="7200" b="0" u="none" strike="noStrike" dirty="0" smtClean="0"/>
              <a:t/>
            </a:r>
            <a:br>
              <a:rPr lang="fr-FR" sz="7200" b="0" u="none" strike="noStrike" dirty="0" smtClean="0"/>
            </a:br>
            <a:endParaRPr lang="fr-FR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7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Père Lambert, </a:t>
            </a:r>
            <a:br>
              <a:rPr lang="fr-FR" sz="4000" dirty="0" smtClean="0"/>
            </a:br>
            <a:r>
              <a:rPr lang="fr-FR" sz="4000" dirty="0" smtClean="0"/>
              <a:t>Docteur en Droit Canonique</a:t>
            </a:r>
          </a:p>
          <a:p>
            <a:r>
              <a:rPr lang="fr-FR" sz="4000" dirty="0" smtClean="0"/>
              <a:t>a travaillé au Vatican</a:t>
            </a:r>
          </a:p>
          <a:p>
            <a:r>
              <a:rPr lang="fr-FR" sz="4000" dirty="0" smtClean="0"/>
              <a:t>d’abord dans le Conseil Pontifical</a:t>
            </a:r>
            <a:br>
              <a:rPr lang="fr-FR" sz="4000" dirty="0" smtClean="0"/>
            </a:br>
            <a:r>
              <a:rPr lang="fr-FR" sz="4000" dirty="0" smtClean="0"/>
              <a:t> pour la Pastorale des Migrants </a:t>
            </a:r>
            <a:br>
              <a:rPr lang="fr-FR" sz="4000" dirty="0" smtClean="0"/>
            </a:br>
            <a:r>
              <a:rPr lang="fr-FR" sz="4000" dirty="0" smtClean="0"/>
              <a:t>et des Personnes en déplacement 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42862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fr-FR" sz="4000" dirty="0" smtClean="0"/>
              <a:t>ensuite dans le Dicastère </a:t>
            </a:r>
            <a:br>
              <a:rPr lang="fr-FR" sz="4000" dirty="0" smtClean="0"/>
            </a:br>
            <a:r>
              <a:rPr lang="fr-FR" sz="4000" dirty="0" smtClean="0"/>
              <a:t>pour le Service </a:t>
            </a:r>
            <a:br>
              <a:rPr lang="fr-FR" sz="4000" dirty="0" smtClean="0"/>
            </a:br>
            <a:r>
              <a:rPr lang="fr-FR" sz="4000" dirty="0" smtClean="0"/>
              <a:t>du Développement Humain Intégral, </a:t>
            </a:r>
            <a:br>
              <a:rPr lang="fr-FR" sz="4000" dirty="0" smtClean="0"/>
            </a:br>
            <a:r>
              <a:rPr lang="fr-FR" sz="4000" dirty="0" smtClean="0"/>
              <a:t>dans la Section </a:t>
            </a:r>
            <a:br>
              <a:rPr lang="fr-FR" sz="4000" dirty="0" smtClean="0"/>
            </a:br>
            <a:r>
              <a:rPr lang="fr-FR" sz="4000" dirty="0" smtClean="0"/>
              <a:t>Migrants et Réfugiés du Vatican, </a:t>
            </a:r>
            <a:br>
              <a:rPr lang="fr-FR" sz="4000" dirty="0" smtClean="0"/>
            </a:br>
            <a:r>
              <a:rPr lang="fr-FR" sz="4000" dirty="0" smtClean="0"/>
              <a:t>Coordinateur pour l’Afrique et Madagascar.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Autofit/>
          </a:bodyPr>
          <a:lstStyle/>
          <a:p>
            <a:r>
              <a:rPr lang="fr-FR" sz="3600" dirty="0" smtClean="0"/>
              <a:t>Dans le cadre de sa précédente mission, </a:t>
            </a:r>
            <a:br>
              <a:rPr lang="fr-FR" sz="3600" dirty="0" smtClean="0"/>
            </a:br>
            <a:r>
              <a:rPr lang="fr-FR" sz="3600" dirty="0" smtClean="0"/>
              <a:t>il a voyagé en Afrique  pour participer</a:t>
            </a:r>
          </a:p>
          <a:p>
            <a:pPr>
              <a:buNone/>
            </a:pPr>
            <a:r>
              <a:rPr lang="fr-FR" sz="3600" dirty="0" smtClean="0"/>
              <a:t> 	à  des conférences et réunions de travail </a:t>
            </a:r>
            <a:br>
              <a:rPr lang="fr-FR" sz="3600" dirty="0" smtClean="0"/>
            </a:br>
            <a:r>
              <a:rPr lang="fr-FR" sz="3600" dirty="0" smtClean="0"/>
              <a:t>des conférences épiscopales  africaines nationales et régionales </a:t>
            </a:r>
            <a:br>
              <a:rPr lang="fr-FR" sz="3600" dirty="0" smtClean="0"/>
            </a:br>
            <a:r>
              <a:rPr lang="fr-FR" sz="3600" dirty="0" smtClean="0"/>
              <a:t>dans leurs réflexions pastorales </a:t>
            </a:r>
            <a:br>
              <a:rPr lang="fr-FR" sz="3600" dirty="0" smtClean="0"/>
            </a:br>
            <a:r>
              <a:rPr lang="fr-FR" sz="3600" dirty="0" smtClean="0"/>
              <a:t>pour l’accompagnement des personnes migrantes et victimes de la traite. </a:t>
            </a:r>
          </a:p>
          <a:p>
            <a:endParaRPr lang="fr-FR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1785949"/>
          </a:xfrm>
        </p:spPr>
        <p:txBody>
          <a:bodyPr/>
          <a:lstStyle/>
          <a:p>
            <a:r>
              <a:rPr lang="fr-FR" dirty="0" smtClean="0"/>
              <a:t>4° RENDEZ-VOUS de CARÊME</a:t>
            </a:r>
            <a:br>
              <a:rPr lang="fr-FR" dirty="0" smtClean="0"/>
            </a:br>
            <a:r>
              <a:rPr lang="fr-FR" dirty="0" smtClean="0"/>
              <a:t>Samedi 26 mars 17-19H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2643182"/>
            <a:ext cx="8072494" cy="3500462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sz="4600" b="1" dirty="0" smtClean="0">
                <a:solidFill>
                  <a:schemeClr val="tx1"/>
                </a:solidFill>
              </a:rPr>
              <a:t>EGLISE ET MIGRATIONS</a:t>
            </a:r>
            <a:br>
              <a:rPr lang="fr-FR" sz="4600" b="1" dirty="0" smtClean="0">
                <a:solidFill>
                  <a:schemeClr val="tx1"/>
                </a:solidFill>
              </a:rPr>
            </a:br>
            <a:r>
              <a:rPr lang="fr-FR" sz="4600" dirty="0" smtClean="0">
                <a:solidFill>
                  <a:schemeClr val="tx1"/>
                </a:solidFill>
              </a:rPr>
              <a:t>P. Lambert </a:t>
            </a:r>
            <a:r>
              <a:rPr lang="fr-FR" sz="4600" dirty="0" err="1" smtClean="0">
                <a:solidFill>
                  <a:schemeClr val="tx1"/>
                </a:solidFill>
              </a:rPr>
              <a:t>Tonamou</a:t>
            </a:r>
            <a:r>
              <a:rPr lang="fr-FR" sz="4600" dirty="0" smtClean="0">
                <a:solidFill>
                  <a:schemeClr val="tx1"/>
                </a:solidFill>
              </a:rPr>
              <a:t> </a:t>
            </a:r>
            <a:endParaRPr lang="fr-FR" sz="4600" dirty="0" smtClean="0">
              <a:solidFill>
                <a:schemeClr val="tx1"/>
              </a:solidFill>
            </a:endParaRPr>
          </a:p>
          <a:p>
            <a:r>
              <a:rPr lang="fr-FR" sz="4600" dirty="0" smtClean="0">
                <a:solidFill>
                  <a:schemeClr val="tx1"/>
                </a:solidFill>
              </a:rPr>
              <a:t>Photographie des migrations en Afrique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30</Words>
  <Application>Microsoft Office PowerPoint</Application>
  <PresentationFormat>Affichage à l'écran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4° RENDEZ-VOUS de CARÊME Samedi 26 mars 17-19H</vt:lpstr>
      <vt:lpstr>Accueillir Protéger Promouvoir Intégrer</vt:lpstr>
      <vt:lpstr>Diapositive 3</vt:lpstr>
      <vt:lpstr>Diapositive 4</vt:lpstr>
      <vt:lpstr>Diapositive 5</vt:lpstr>
      <vt:lpstr>4° RENDEZ-VOUS de CARÊME Samedi 26 mars 17-19H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4° RENDEZ-VOUS de CARÊME Samedi 26 mars 17-19H</dc:title>
  <dc:creator>Xavier Maurin</dc:creator>
  <cp:lastModifiedBy>Xavier Maurin</cp:lastModifiedBy>
  <cp:revision>3</cp:revision>
  <dcterms:created xsi:type="dcterms:W3CDTF">2022-03-11T10:44:32Z</dcterms:created>
  <dcterms:modified xsi:type="dcterms:W3CDTF">2022-03-11T11:07:37Z</dcterms:modified>
</cp:coreProperties>
</file>